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맑은 고딕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맑은 고딕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맑은 고딕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맑은 고딕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맑은 고딕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맑은 고딕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맑은 고딕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맑은 고딕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맑은 고딕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4EA"/>
          </a:solidFill>
        </a:fill>
      </a:tcStyle>
    </a:wholeTbl>
    <a:band2H>
      <a:tcTxStyle b="def" i="def"/>
      <a:tcStyle>
        <a:tcBdr/>
        <a:fill>
          <a:solidFill>
            <a:srgbClr val="E8EBF5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 b="def" i="def"/>
      <a:tcStyle>
        <a:tcBdr/>
        <a:fill>
          <a:solidFill>
            <a:srgbClr val="F0F0F0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 b="def" i="def"/>
      <a:tcStyle>
        <a:tcBdr/>
        <a:fill>
          <a:solidFill>
            <a:srgbClr val="EBF1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0" name="Shape 120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맑은 고딕"/>
      </a:defRPr>
    </a:lvl1pPr>
    <a:lvl2pPr indent="228600" latinLnBrk="0">
      <a:defRPr sz="1200">
        <a:latin typeface="+mj-lt"/>
        <a:ea typeface="+mj-ea"/>
        <a:cs typeface="+mj-cs"/>
        <a:sym typeface="맑은 고딕"/>
      </a:defRPr>
    </a:lvl2pPr>
    <a:lvl3pPr indent="457200" latinLnBrk="0">
      <a:defRPr sz="1200">
        <a:latin typeface="+mj-lt"/>
        <a:ea typeface="+mj-ea"/>
        <a:cs typeface="+mj-cs"/>
        <a:sym typeface="맑은 고딕"/>
      </a:defRPr>
    </a:lvl3pPr>
    <a:lvl4pPr indent="685800" latinLnBrk="0">
      <a:defRPr sz="1200">
        <a:latin typeface="+mj-lt"/>
        <a:ea typeface="+mj-ea"/>
        <a:cs typeface="+mj-cs"/>
        <a:sym typeface="맑은 고딕"/>
      </a:defRPr>
    </a:lvl4pPr>
    <a:lvl5pPr indent="914400" latinLnBrk="0">
      <a:defRPr sz="1200">
        <a:latin typeface="+mj-lt"/>
        <a:ea typeface="+mj-ea"/>
        <a:cs typeface="+mj-cs"/>
        <a:sym typeface="맑은 고딕"/>
      </a:defRPr>
    </a:lvl5pPr>
    <a:lvl6pPr indent="1143000" latinLnBrk="0">
      <a:defRPr sz="1200">
        <a:latin typeface="+mj-lt"/>
        <a:ea typeface="+mj-ea"/>
        <a:cs typeface="+mj-cs"/>
        <a:sym typeface="맑은 고딕"/>
      </a:defRPr>
    </a:lvl6pPr>
    <a:lvl7pPr indent="1371600" latinLnBrk="0">
      <a:defRPr sz="1200">
        <a:latin typeface="+mj-lt"/>
        <a:ea typeface="+mj-ea"/>
        <a:cs typeface="+mj-cs"/>
        <a:sym typeface="맑은 고딕"/>
      </a:defRPr>
    </a:lvl7pPr>
    <a:lvl8pPr indent="1600200" latinLnBrk="0">
      <a:defRPr sz="1200">
        <a:latin typeface="+mj-lt"/>
        <a:ea typeface="+mj-ea"/>
        <a:cs typeface="+mj-cs"/>
        <a:sym typeface="맑은 고딕"/>
      </a:defRPr>
    </a:lvl8pPr>
    <a:lvl9pPr indent="1828800" latinLnBrk="0">
      <a:defRPr sz="1200">
        <a:latin typeface="+mj-lt"/>
        <a:ea typeface="+mj-ea"/>
        <a:cs typeface="+mj-cs"/>
        <a:sym typeface="맑은 고딕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텍스트"/>
          <p:cNvSpPr txBox="1"/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pPr/>
            <a:r>
              <a:t>제목 텍스트</a:t>
            </a:r>
          </a:p>
        </p:txBody>
      </p:sp>
      <p:sp>
        <p:nvSpPr>
          <p:cNvPr id="12" name="본문 첫 번째 줄…"/>
          <p:cNvSpPr txBox="1"/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457200" algn="ctr">
              <a:buSzTx/>
              <a:buFontTx/>
              <a:buNone/>
              <a:defRPr sz="2400"/>
            </a:lvl2pPr>
            <a:lvl3pPr marL="0" indent="914400" algn="ctr">
              <a:buSzTx/>
              <a:buFontTx/>
              <a:buNone/>
              <a:defRPr sz="2400"/>
            </a:lvl3pPr>
            <a:lvl4pPr marL="0" indent="1371600" algn="ctr">
              <a:buSzTx/>
              <a:buFontTx/>
              <a:buNone/>
              <a:defRPr sz="2400"/>
            </a:lvl4pPr>
            <a:lvl5pPr marL="0" indent="1828800" algn="ctr">
              <a:buSzTx/>
              <a:buFontTx/>
              <a:buNone/>
              <a:defRPr sz="2400"/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3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2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Рисунок 10"/>
          <p:cNvSpPr/>
          <p:nvPr>
            <p:ph type="pic" idx="21"/>
          </p:nvPr>
        </p:nvSpPr>
        <p:spPr>
          <a:xfrm>
            <a:off x="0" y="0"/>
            <a:ext cx="12192000" cy="686207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93" name="슬라이드 번호"/>
          <p:cNvSpPr txBox="1"/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19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Прямоугольник 7"/>
          <p:cNvSpPr/>
          <p:nvPr/>
        </p:nvSpPr>
        <p:spPr>
          <a:xfrm>
            <a:off x="5787187" y="0"/>
            <a:ext cx="6404812" cy="6858000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01" name="슬라이드 번호"/>
          <p:cNvSpPr txBox="1"/>
          <p:nvPr>
            <p:ph type="sldNum" sz="quarter" idx="2"/>
          </p:nvPr>
        </p:nvSpPr>
        <p:spPr>
          <a:xfrm>
            <a:off x="11323950" y="1180286"/>
            <a:ext cx="358414" cy="370841"/>
          </a:xfrm>
          <a:prstGeom prst="rect">
            <a:avLst/>
          </a:prstGeom>
        </p:spPr>
        <p:txBody>
          <a:bodyPr anchor="t"/>
          <a:lstStyle>
            <a:lvl1pPr algn="l">
              <a:defRPr sz="18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102" name="Прямая соединительная линия 3"/>
          <p:cNvSpPr/>
          <p:nvPr/>
        </p:nvSpPr>
        <p:spPr>
          <a:xfrm flipH="1">
            <a:off x="11547515" y="1717277"/>
            <a:ext cx="3417" cy="472240"/>
          </a:xfrm>
          <a:prstGeom prst="line">
            <a:avLst/>
          </a:prstGeom>
          <a:ln w="19050">
            <a:solidFill>
              <a:srgbClr val="181717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103" name="Рисунок 8"/>
          <p:cNvSpPr/>
          <p:nvPr>
            <p:ph type="pic" sz="quarter" idx="21"/>
          </p:nvPr>
        </p:nvSpPr>
        <p:spPr>
          <a:xfrm>
            <a:off x="4865573" y="1549400"/>
            <a:ext cx="1889126" cy="37084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104" name="Рисунок 8"/>
          <p:cNvSpPr/>
          <p:nvPr>
            <p:ph type="pic" sz="quarter" idx="22"/>
          </p:nvPr>
        </p:nvSpPr>
        <p:spPr>
          <a:xfrm>
            <a:off x="6745200" y="1549400"/>
            <a:ext cx="1889126" cy="37084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105" name="Рисунок 8"/>
          <p:cNvSpPr/>
          <p:nvPr>
            <p:ph type="pic" sz="quarter" idx="23"/>
          </p:nvPr>
        </p:nvSpPr>
        <p:spPr>
          <a:xfrm>
            <a:off x="8634052" y="1549400"/>
            <a:ext cx="1889126" cy="37084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1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슬라이드 번호"/>
          <p:cNvSpPr txBox="1"/>
          <p:nvPr>
            <p:ph type="sldNum" sz="quarter" idx="2"/>
          </p:nvPr>
        </p:nvSpPr>
        <p:spPr>
          <a:xfrm>
            <a:off x="11323950" y="1180286"/>
            <a:ext cx="358414" cy="370841"/>
          </a:xfrm>
          <a:prstGeom prst="rect">
            <a:avLst/>
          </a:prstGeom>
        </p:spPr>
        <p:txBody>
          <a:bodyPr anchor="t"/>
          <a:lstStyle>
            <a:lvl1pPr algn="l">
              <a:defRPr sz="18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113" name="Прямая соединительная линия 16"/>
          <p:cNvSpPr/>
          <p:nvPr/>
        </p:nvSpPr>
        <p:spPr>
          <a:xfrm flipH="1">
            <a:off x="11547515" y="1717277"/>
            <a:ext cx="3417" cy="472240"/>
          </a:xfrm>
          <a:prstGeom prst="line">
            <a:avLst/>
          </a:prstGeom>
          <a:ln w="19050">
            <a:solidFill>
              <a:srgbClr val="181717"/>
            </a:solidFill>
            <a:miter/>
          </a:ln>
        </p:spPr>
        <p:txBody>
          <a:bodyPr lIns="45719" rIns="45719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제목 텍스트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21" name="본문 첫 번째 줄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22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텍스트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제목 텍스트</a:t>
            </a:r>
          </a:p>
        </p:txBody>
      </p:sp>
      <p:sp>
        <p:nvSpPr>
          <p:cNvPr id="30" name="본문 첫 번째 줄…"/>
          <p:cNvSpPr txBox="1"/>
          <p:nvPr>
            <p:ph type="body" sz="quarter" idx="1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1pPr>
            <a:lvl2pPr marL="0" indent="457200">
              <a:buSzTx/>
              <a:buFontTx/>
              <a:buNone/>
              <a:defRPr sz="2400">
                <a:solidFill>
                  <a:srgbClr val="888888"/>
                </a:solidFill>
              </a:defRPr>
            </a:lvl2pPr>
            <a:lvl3pPr marL="0" indent="914400">
              <a:buSzTx/>
              <a:buFontTx/>
              <a:buNone/>
              <a:defRPr sz="2400">
                <a:solidFill>
                  <a:srgbClr val="888888"/>
                </a:solidFill>
              </a:defRPr>
            </a:lvl3pPr>
            <a:lvl4pPr marL="0" indent="1371600">
              <a:buSzTx/>
              <a:buFontTx/>
              <a:buNone/>
              <a:defRPr sz="2400">
                <a:solidFill>
                  <a:srgbClr val="888888"/>
                </a:solidFill>
              </a:defRPr>
            </a:lvl4pPr>
            <a:lvl5pPr marL="0" indent="1828800">
              <a:buSzTx/>
              <a:buFontTx/>
              <a:buNone/>
              <a:defRPr sz="2400">
                <a:solidFill>
                  <a:srgbClr val="888888"/>
                </a:solidFill>
              </a:defRPr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31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제목 텍스트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39" name="본문 첫 번째 줄…"/>
          <p:cNvSpPr txBox="1"/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0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제목 텍스트"/>
          <p:cNvSpPr txBox="1"/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48" name="본문 첫 번째 줄…"/>
          <p:cNvSpPr txBox="1"/>
          <p:nvPr>
            <p:ph type="body" sz="quarter" idx="1"/>
          </p:nvPr>
        </p:nvSpPr>
        <p:spPr>
          <a:xfrm>
            <a:off x="839787" y="1681163"/>
            <a:ext cx="5157789" cy="823913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b="1" sz="2400"/>
            </a:lvl1pPr>
            <a:lvl2pPr marL="0" indent="457200">
              <a:buSzTx/>
              <a:buFontTx/>
              <a:buNone/>
              <a:defRPr b="1" sz="2400"/>
            </a:lvl2pPr>
            <a:lvl3pPr marL="0" indent="914400">
              <a:buSzTx/>
              <a:buFontTx/>
              <a:buNone/>
              <a:defRPr b="1" sz="2400"/>
            </a:lvl3pPr>
            <a:lvl4pPr marL="0" indent="1371600">
              <a:buSzTx/>
              <a:buFontTx/>
              <a:buNone/>
              <a:defRPr b="1" sz="2400"/>
            </a:lvl4pPr>
            <a:lvl5pPr marL="0" indent="1828800">
              <a:buSzTx/>
              <a:buFontTx/>
              <a:buNone/>
              <a:defRPr b="1" sz="2400"/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9" name="텍스트 개체 틀 4"/>
          <p:cNvSpPr/>
          <p:nvPr>
            <p:ph type="body" sz="quarter" idx="21"/>
          </p:nvPr>
        </p:nvSpPr>
        <p:spPr>
          <a:xfrm>
            <a:off x="6172200" y="1681163"/>
            <a:ext cx="5183188" cy="823913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FontTx/>
              <a:buNone/>
              <a:defRPr b="1" sz="2400"/>
            </a:pPr>
          </a:p>
        </p:txBody>
      </p:sp>
      <p:sp>
        <p:nvSpPr>
          <p:cNvPr id="50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제목 텍스트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58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제목 텍스트"/>
          <p:cNvSpPr txBox="1"/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/>
            <a:r>
              <a:t>제목 텍스트</a:t>
            </a:r>
          </a:p>
        </p:txBody>
      </p:sp>
      <p:sp>
        <p:nvSpPr>
          <p:cNvPr id="73" name="본문 첫 번째 줄…"/>
          <p:cNvSpPr txBox="1"/>
          <p:nvPr>
            <p:ph type="body" sz="half" idx="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74" name="텍스트 개체 틀 3"/>
          <p:cNvSpPr/>
          <p:nvPr>
            <p:ph type="body" sz="quarter" idx="21"/>
          </p:nvPr>
        </p:nvSpPr>
        <p:spPr>
          <a:xfrm>
            <a:off x="839787" y="2057400"/>
            <a:ext cx="3932238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/>
            </a:pPr>
          </a:p>
        </p:txBody>
      </p:sp>
      <p:sp>
        <p:nvSpPr>
          <p:cNvPr id="75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제목 텍스트"/>
          <p:cNvSpPr txBox="1"/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/>
            <a:r>
              <a:t>제목 텍스트</a:t>
            </a:r>
          </a:p>
        </p:txBody>
      </p:sp>
      <p:sp>
        <p:nvSpPr>
          <p:cNvPr id="83" name="그림 개체 틀 2"/>
          <p:cNvSpPr/>
          <p:nvPr>
            <p:ph type="pic" sz="half" idx="2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84" name="본문 첫 번째 줄…"/>
          <p:cNvSpPr txBox="1"/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85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텍스트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/>
            <a:r>
              <a:t>제목 텍스트</a:t>
            </a:r>
          </a:p>
        </p:txBody>
      </p:sp>
      <p:sp>
        <p:nvSpPr>
          <p:cNvPr id="3" name="본문 첫 번째 줄…"/>
          <p:cNvSpPr txBox="1"/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" name="슬라이드 번호"/>
          <p:cNvSpPr txBox="1"/>
          <p:nvPr>
            <p:ph type="sldNum" sz="quarter" idx="2"/>
          </p:nvPr>
        </p:nvSpPr>
        <p:spPr>
          <a:xfrm>
            <a:off x="11080144" y="6404292"/>
            <a:ext cx="273657" cy="2692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2pPr>
      <a:lvl3pPr marL="1234439" marR="0" indent="-3200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19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jpeg"/><Relationship Id="rId3" Type="http://schemas.openxmlformats.org/officeDocument/2006/relationships/image" Target="../media/image20.png"/><Relationship Id="rId4" Type="http://schemas.openxmlformats.org/officeDocument/2006/relationships/image" Target="../media/image21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Подзаголовок 2"/>
          <p:cNvSpPr txBox="1"/>
          <p:nvPr/>
        </p:nvSpPr>
        <p:spPr>
          <a:xfrm>
            <a:off x="2961773" y="3335866"/>
            <a:ext cx="6268454" cy="5740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algn="ctr">
              <a:spcBef>
                <a:spcPts val="1200"/>
              </a:spcBef>
              <a:defRPr spc="300" sz="2800">
                <a:solidFill>
                  <a:srgbClr val="262626"/>
                </a:solidFill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인공지능 자율주행 로봇제작</a:t>
            </a:r>
          </a:p>
        </p:txBody>
      </p:sp>
      <p:grpSp>
        <p:nvGrpSpPr>
          <p:cNvPr id="125" name="그룹 1"/>
          <p:cNvGrpSpPr/>
          <p:nvPr/>
        </p:nvGrpSpPr>
        <p:grpSpPr>
          <a:xfrm>
            <a:off x="-5119" y="-9527"/>
            <a:ext cx="6463366" cy="6881126"/>
            <a:chOff x="0" y="0"/>
            <a:chExt cx="6463364" cy="6881125"/>
          </a:xfrm>
        </p:grpSpPr>
        <p:sp>
          <p:nvSpPr>
            <p:cNvPr id="123" name="Прямоугольный треугольник 11"/>
            <p:cNvSpPr/>
            <p:nvPr/>
          </p:nvSpPr>
          <p:spPr>
            <a:xfrm>
              <a:off x="5117" y="1169538"/>
              <a:ext cx="6458248" cy="57115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548"/>
                  </a:moveTo>
                  <a:lnTo>
                    <a:pt x="0" y="0"/>
                  </a:lnTo>
                  <a:lnTo>
                    <a:pt x="21600" y="21600"/>
                  </a:lnTo>
                  <a:lnTo>
                    <a:pt x="0" y="21548"/>
                  </a:lnTo>
                  <a:close/>
                </a:path>
              </a:pathLst>
            </a:custGeom>
            <a:solidFill>
              <a:srgbClr val="181717">
                <a:alpha val="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24" name="Параллелограмм 17"/>
            <p:cNvSpPr/>
            <p:nvPr/>
          </p:nvSpPr>
          <p:spPr>
            <a:xfrm>
              <a:off x="-1" y="0"/>
              <a:ext cx="5385193" cy="68729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97" y="21600"/>
                  </a:moveTo>
                  <a:lnTo>
                    <a:pt x="0" y="0"/>
                  </a:lnTo>
                  <a:lnTo>
                    <a:pt x="21600" y="0"/>
                  </a:lnTo>
                  <a:lnTo>
                    <a:pt x="10563" y="21596"/>
                  </a:lnTo>
                  <a:lnTo>
                    <a:pt x="97" y="21600"/>
                  </a:lnTo>
                  <a:close/>
                </a:path>
              </a:pathLst>
            </a:custGeom>
            <a:solidFill>
              <a:srgbClr val="181717">
                <a:alpha val="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3B3838"/>
                  </a:solidFill>
                </a:defRPr>
              </a:pPr>
            </a:p>
          </p:txBody>
        </p:sp>
      </p:grpSp>
      <p:pic>
        <p:nvPicPr>
          <p:cNvPr id="126" name="그림 6" descr="그림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585547" y="5639522"/>
            <a:ext cx="3525626" cy="1110573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127" name="Заголовок 1"/>
          <p:cNvSpPr txBox="1"/>
          <p:nvPr/>
        </p:nvSpPr>
        <p:spPr>
          <a:xfrm>
            <a:off x="2783957" y="2093204"/>
            <a:ext cx="6624086" cy="13357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 algn="ctr" defTabSz="905255">
              <a:lnSpc>
                <a:spcPct val="90000"/>
              </a:lnSpc>
              <a:defRPr i="1" spc="99" sz="2772">
                <a:solidFill>
                  <a:srgbClr val="262626"/>
                </a:solidFill>
                <a:latin typeface="나눔바른고딕"/>
                <a:ea typeface="나눔바른고딕"/>
                <a:cs typeface="나눔바른고딕"/>
                <a:sym typeface="나눔바른고딕"/>
              </a:defRPr>
            </a:pPr>
          </a:p>
          <a:p>
            <a:pPr algn="ctr" defTabSz="905255">
              <a:lnSpc>
                <a:spcPct val="90000"/>
              </a:lnSpc>
              <a:defRPr b="1" spc="99" sz="5346">
                <a:solidFill>
                  <a:srgbClr val="262626"/>
                </a:solidFill>
                <a:latin typeface="나눔바른고딕"/>
                <a:ea typeface="나눔바른고딕"/>
                <a:cs typeface="나눔바른고딕"/>
                <a:sym typeface="나눔바른고딕"/>
              </a:defRPr>
            </a:pPr>
            <a:r>
              <a:t>연구실 주간 보고</a:t>
            </a:r>
          </a:p>
        </p:txBody>
      </p:sp>
      <p:sp>
        <p:nvSpPr>
          <p:cNvPr id="128" name="Подзаголовок 2"/>
          <p:cNvSpPr txBox="1"/>
          <p:nvPr/>
        </p:nvSpPr>
        <p:spPr>
          <a:xfrm>
            <a:off x="4593535" y="2183106"/>
            <a:ext cx="3992012" cy="3219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algn="r" defTabSz="850391">
              <a:lnSpc>
                <a:spcPct val="80000"/>
              </a:lnSpc>
              <a:spcBef>
                <a:spcPts val="1100"/>
              </a:spcBef>
              <a:defRPr spc="186" sz="1488">
                <a:solidFill>
                  <a:srgbClr val="262626"/>
                </a:solidFill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2020년 8월 3일</a:t>
            </a:r>
          </a:p>
        </p:txBody>
      </p:sp>
      <p:sp>
        <p:nvSpPr>
          <p:cNvPr id="129" name="Подзаголовок 2"/>
          <p:cNvSpPr txBox="1"/>
          <p:nvPr/>
        </p:nvSpPr>
        <p:spPr>
          <a:xfrm>
            <a:off x="2961773" y="4554616"/>
            <a:ext cx="6268454" cy="3219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algn="ctr" defTabSz="850391">
              <a:lnSpc>
                <a:spcPct val="80000"/>
              </a:lnSpc>
              <a:spcBef>
                <a:spcPts val="1100"/>
              </a:spcBef>
              <a:defRPr spc="186" sz="1488">
                <a:solidFill>
                  <a:srgbClr val="262626"/>
                </a:solidFill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서지원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Прямоугольник 10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b="1">
                <a:latin typeface="Lato"/>
                <a:ea typeface="Lato"/>
                <a:cs typeface="Lato"/>
                <a:sym typeface="Lato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205" name="Заголовок 1"/>
          <p:cNvSpPr txBox="1"/>
          <p:nvPr/>
        </p:nvSpPr>
        <p:spPr>
          <a:xfrm>
            <a:off x="2261936" y="546284"/>
            <a:ext cx="7928810" cy="8163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algn="ctr">
              <a:lnSpc>
                <a:spcPct val="90000"/>
              </a:lnSpc>
              <a:defRPr b="1" spc="100" sz="4000">
                <a:solidFill>
                  <a:srgbClr val="3B3838"/>
                </a:solidFill>
                <a:latin typeface="Nixie"/>
                <a:ea typeface="Nixie"/>
                <a:cs typeface="Nixie"/>
                <a:sym typeface="Nixie"/>
              </a:defRPr>
            </a:lvl1pPr>
          </a:lstStyle>
          <a:p>
            <a:pPr/>
            <a:r>
              <a:t>DETAIL</a:t>
            </a:r>
          </a:p>
        </p:txBody>
      </p:sp>
      <p:sp>
        <p:nvSpPr>
          <p:cNvPr id="206" name="Подзаголовок 2"/>
          <p:cNvSpPr txBox="1"/>
          <p:nvPr/>
        </p:nvSpPr>
        <p:spPr>
          <a:xfrm>
            <a:off x="4248591" y="239256"/>
            <a:ext cx="3955499" cy="3751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 algn="ctr">
              <a:lnSpc>
                <a:spcPts val="1800"/>
              </a:lnSpc>
              <a:spcBef>
                <a:spcPts val="1200"/>
              </a:spcBef>
              <a:defRPr i="1" sz="1200">
                <a:solidFill>
                  <a:srgbClr val="BFBFBF"/>
                </a:solidFill>
                <a:latin typeface="나눔바른펜"/>
                <a:ea typeface="나눔바른펜"/>
                <a:cs typeface="나눔바른펜"/>
                <a:sym typeface="나눔바른펜"/>
              </a:defRPr>
            </a:pPr>
            <a:r>
              <a:t>#</a:t>
            </a:r>
            <a:r>
              <a:rPr sz="2000"/>
              <a:t> visual studio code</a:t>
            </a:r>
          </a:p>
        </p:txBody>
      </p:sp>
      <p:pic>
        <p:nvPicPr>
          <p:cNvPr id="207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23740" y="6274306"/>
            <a:ext cx="6451601" cy="457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08" name="이미지" descr="이미지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032250" y="5732300"/>
            <a:ext cx="7937500" cy="457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09" name="이미지" descr="이미지"/>
          <p:cNvPicPr>
            <a:picLocks noChangeAspect="1"/>
          </p:cNvPicPr>
          <p:nvPr/>
        </p:nvPicPr>
        <p:blipFill>
          <a:blip r:embed="rId4">
            <a:extLst/>
          </a:blip>
          <a:srcRect l="0" t="0" r="0" b="16708"/>
          <a:stretch>
            <a:fillRect/>
          </a:stretch>
        </p:blipFill>
        <p:spPr>
          <a:xfrm>
            <a:off x="3238500" y="5204186"/>
            <a:ext cx="8730825" cy="443173"/>
          </a:xfrm>
          <a:prstGeom prst="rect">
            <a:avLst/>
          </a:prstGeom>
          <a:ln w="12700">
            <a:miter lim="400000"/>
          </a:ln>
        </p:spPr>
      </p:pic>
      <p:pic>
        <p:nvPicPr>
          <p:cNvPr id="210" name="이미지" descr="이미지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52400" y="1298362"/>
            <a:ext cx="5100754" cy="3749963"/>
          </a:xfrm>
          <a:prstGeom prst="rect">
            <a:avLst/>
          </a:prstGeom>
          <a:ln w="12700">
            <a:miter lim="400000"/>
          </a:ln>
        </p:spPr>
      </p:pic>
      <p:pic>
        <p:nvPicPr>
          <p:cNvPr id="211" name="이미지" descr="이미지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5435600" y="1312047"/>
            <a:ext cx="4133425" cy="1490986"/>
          </a:xfrm>
          <a:prstGeom prst="rect">
            <a:avLst/>
          </a:prstGeom>
          <a:ln w="12700">
            <a:miter lim="400000"/>
          </a:ln>
        </p:spPr>
      </p:pic>
      <p:pic>
        <p:nvPicPr>
          <p:cNvPr id="212" name="이미지" descr="이미지"/>
          <p:cNvPicPr>
            <a:picLocks noChangeAspect="1"/>
          </p:cNvPicPr>
          <p:nvPr/>
        </p:nvPicPr>
        <p:blipFill>
          <a:blip r:embed="rId7">
            <a:extLst/>
          </a:blip>
          <a:srcRect l="0" t="0" r="0" b="5243"/>
          <a:stretch>
            <a:fillRect/>
          </a:stretch>
        </p:blipFill>
        <p:spPr>
          <a:xfrm>
            <a:off x="5422900" y="2970742"/>
            <a:ext cx="5386958" cy="206559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Прямоугольник 10"/>
          <p:cNvSpPr txBox="1"/>
          <p:nvPr>
            <p:ph type="sldNum" sz="quarter" idx="2"/>
          </p:nvPr>
        </p:nvSpPr>
        <p:spPr>
          <a:xfrm>
            <a:off x="11323950" y="1180286"/>
            <a:ext cx="345912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b="1">
                <a:latin typeface="Lato"/>
                <a:ea typeface="Lato"/>
                <a:cs typeface="Lato"/>
                <a:sym typeface="Lato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215" name="Параллелограмм 17"/>
          <p:cNvSpPr/>
          <p:nvPr/>
        </p:nvSpPr>
        <p:spPr>
          <a:xfrm>
            <a:off x="-5118" y="-9527"/>
            <a:ext cx="5385192" cy="68729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7" y="21600"/>
                </a:moveTo>
                <a:lnTo>
                  <a:pt x="0" y="0"/>
                </a:lnTo>
                <a:lnTo>
                  <a:pt x="21600" y="0"/>
                </a:lnTo>
                <a:lnTo>
                  <a:pt x="10563" y="21596"/>
                </a:lnTo>
                <a:lnTo>
                  <a:pt x="97" y="21600"/>
                </a:lnTo>
                <a:close/>
              </a:path>
            </a:pathLst>
          </a:custGeom>
          <a:solidFill>
            <a:srgbClr val="181717">
              <a:alpha val="4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3B3838"/>
                </a:solidFill>
              </a:defRPr>
            </a:pPr>
          </a:p>
        </p:txBody>
      </p:sp>
      <p:sp>
        <p:nvSpPr>
          <p:cNvPr id="216" name="Заголовок 1"/>
          <p:cNvSpPr txBox="1"/>
          <p:nvPr/>
        </p:nvSpPr>
        <p:spPr>
          <a:xfrm>
            <a:off x="435970" y="780204"/>
            <a:ext cx="3246670" cy="13531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>
              <a:lnSpc>
                <a:spcPct val="90000"/>
              </a:lnSpc>
              <a:defRPr b="1" spc="100" sz="4000">
                <a:solidFill>
                  <a:srgbClr val="3B3838"/>
                </a:solidFill>
                <a:latin typeface="Nixie"/>
                <a:ea typeface="Nixie"/>
                <a:cs typeface="Nixie"/>
                <a:sym typeface="Nixie"/>
              </a:defRPr>
            </a:pPr>
            <a:r>
              <a:t>NEXT WEEK</a:t>
            </a:r>
            <a:endParaRPr spc="110" sz="4400"/>
          </a:p>
          <a:p>
            <a:pPr>
              <a:lnSpc>
                <a:spcPct val="90000"/>
              </a:lnSpc>
              <a:defRPr b="1" spc="100" sz="4000">
                <a:solidFill>
                  <a:srgbClr val="3B3838"/>
                </a:solidFill>
                <a:latin typeface="Nixie"/>
                <a:ea typeface="Nixie"/>
                <a:cs typeface="Nixie"/>
                <a:sym typeface="Nixie"/>
              </a:defRPr>
            </a:pPr>
            <a:r>
              <a:t>PLAN</a:t>
            </a:r>
          </a:p>
        </p:txBody>
      </p:sp>
      <p:sp>
        <p:nvSpPr>
          <p:cNvPr id="217" name="Прямая соединительная линия 27"/>
          <p:cNvSpPr/>
          <p:nvPr/>
        </p:nvSpPr>
        <p:spPr>
          <a:xfrm>
            <a:off x="548362" y="2627706"/>
            <a:ext cx="657245" cy="1"/>
          </a:xfrm>
          <a:prstGeom prst="line">
            <a:avLst/>
          </a:prstGeom>
          <a:ln w="34925">
            <a:solidFill>
              <a:srgbClr val="3B3838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218" name="Подзаголовок 2"/>
          <p:cNvSpPr txBox="1"/>
          <p:nvPr/>
        </p:nvSpPr>
        <p:spPr>
          <a:xfrm>
            <a:off x="455323" y="465769"/>
            <a:ext cx="3955500" cy="3751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>
              <a:lnSpc>
                <a:spcPts val="1800"/>
              </a:lnSpc>
              <a:spcBef>
                <a:spcPts val="1200"/>
              </a:spcBef>
              <a:defRPr i="1">
                <a:solidFill>
                  <a:srgbClr val="BFBFBF"/>
                </a:solidFill>
                <a:latin typeface="나눔바른펜"/>
                <a:ea typeface="나눔바른펜"/>
                <a:cs typeface="나눔바른펜"/>
                <a:sym typeface="나눔바른펜"/>
              </a:defRPr>
            </a:pPr>
            <a:r>
              <a:t># </a:t>
            </a:r>
            <a:r>
              <a:t>다음 주 계획</a:t>
            </a:r>
          </a:p>
        </p:txBody>
      </p:sp>
      <p:sp>
        <p:nvSpPr>
          <p:cNvPr id="219" name="직사각형 1"/>
          <p:cNvSpPr txBox="1"/>
          <p:nvPr/>
        </p:nvSpPr>
        <p:spPr>
          <a:xfrm>
            <a:off x="455323" y="3106683"/>
            <a:ext cx="6214535" cy="8979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342900" indent="-342900">
              <a:lnSpc>
                <a:spcPct val="150000"/>
              </a:lnSpc>
              <a:buSzPct val="100000"/>
              <a:buAutoNum type="arabicPeriod" startAt="1"/>
              <a:defRPr sz="2000">
                <a:solidFill>
                  <a:srgbClr val="3B3838"/>
                </a:solidFill>
                <a:latin typeface="나눔바른고딕"/>
                <a:ea typeface="나눔바른고딕"/>
                <a:cs typeface="나눔바른고딕"/>
                <a:sym typeface="나눔바른고딕"/>
              </a:defRPr>
            </a:pPr>
            <a:r>
              <a:t>파이썬 공부</a:t>
            </a:r>
          </a:p>
          <a:p>
            <a:pPr marL="342900" indent="-342900">
              <a:lnSpc>
                <a:spcPct val="150000"/>
              </a:lnSpc>
              <a:buSzPct val="100000"/>
              <a:buAutoNum type="arabicPeriod" startAt="1"/>
              <a:defRPr sz="2000">
                <a:solidFill>
                  <a:srgbClr val="3B3838"/>
                </a:solidFill>
                <a:latin typeface="나눔바른고딕"/>
                <a:ea typeface="나눔바른고딕"/>
                <a:cs typeface="나눔바른고딕"/>
                <a:sym typeface="나눔바른고딕"/>
              </a:defRPr>
            </a:pPr>
            <a:r>
              <a:t>로봇 구현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Прямоугольник 10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b="1">
                <a:latin typeface="Lato"/>
                <a:ea typeface="Lato"/>
                <a:cs typeface="Lato"/>
                <a:sym typeface="Lato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222" name="Заголовок 1"/>
          <p:cNvSpPr txBox="1"/>
          <p:nvPr/>
        </p:nvSpPr>
        <p:spPr>
          <a:xfrm>
            <a:off x="2261936" y="546284"/>
            <a:ext cx="7928810" cy="8163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algn="ctr">
              <a:lnSpc>
                <a:spcPct val="90000"/>
              </a:lnSpc>
              <a:defRPr b="1" spc="100" sz="4000">
                <a:solidFill>
                  <a:srgbClr val="3B3838"/>
                </a:solidFill>
                <a:latin typeface="Nixie"/>
                <a:ea typeface="Nixie"/>
                <a:cs typeface="Nixie"/>
                <a:sym typeface="Nixie"/>
              </a:defRPr>
            </a:lvl1pPr>
          </a:lstStyle>
          <a:p>
            <a:pPr/>
            <a:r>
              <a:t>LAST WEEK PRESENTAION</a:t>
            </a:r>
          </a:p>
        </p:txBody>
      </p:sp>
      <p:sp>
        <p:nvSpPr>
          <p:cNvPr id="223" name="Подзаголовок 2"/>
          <p:cNvSpPr txBox="1"/>
          <p:nvPr/>
        </p:nvSpPr>
        <p:spPr>
          <a:xfrm>
            <a:off x="4248591" y="239256"/>
            <a:ext cx="3955499" cy="3751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 algn="ctr">
              <a:lnSpc>
                <a:spcPts val="1800"/>
              </a:lnSpc>
              <a:spcBef>
                <a:spcPts val="1200"/>
              </a:spcBef>
              <a:defRPr i="1" sz="1200">
                <a:solidFill>
                  <a:srgbClr val="BFBFBF"/>
                </a:solidFill>
                <a:latin typeface="나눔바른펜"/>
                <a:ea typeface="나눔바른펜"/>
                <a:cs typeface="나눔바른펜"/>
                <a:sym typeface="나눔바른펜"/>
              </a:defRPr>
            </a:pPr>
            <a:r>
              <a:t>#</a:t>
            </a:r>
            <a:r>
              <a:rPr sz="2000"/>
              <a:t> </a:t>
            </a:r>
            <a:r>
              <a:rPr sz="1600"/>
              <a:t>지난 주 발표 자료</a:t>
            </a:r>
          </a:p>
        </p:txBody>
      </p:sp>
      <p:sp>
        <p:nvSpPr>
          <p:cNvPr id="224" name="텍스트"/>
          <p:cNvSpPr txBox="1"/>
          <p:nvPr/>
        </p:nvSpPr>
        <p:spPr>
          <a:xfrm>
            <a:off x="292100" y="1328521"/>
            <a:ext cx="142240" cy="4659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defTabSz="457200">
              <a:lnSpc>
                <a:spcPts val="2800"/>
              </a:lnSpc>
              <a:defRPr sz="1200"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/>
            <a:r>
              <a:t> </a:t>
            </a:r>
          </a:p>
        </p:txBody>
      </p:sp>
      <p:sp>
        <p:nvSpPr>
          <p:cNvPr id="225" name="- nano 에디터 설치"/>
          <p:cNvSpPr txBox="1"/>
          <p:nvPr/>
        </p:nvSpPr>
        <p:spPr>
          <a:xfrm>
            <a:off x="4188169" y="1759974"/>
            <a:ext cx="1868045" cy="3868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/>
          </a:lstStyle>
          <a:p>
            <a:pPr/>
            <a:r>
              <a:t>- nano 에디터 설치</a:t>
            </a:r>
          </a:p>
        </p:txBody>
      </p:sp>
      <p:pic>
        <p:nvPicPr>
          <p:cNvPr id="226" name="page6image75127328.jpg" descr="page6image75127328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13843" y="2612673"/>
            <a:ext cx="4891040" cy="3075126"/>
          </a:xfrm>
          <a:prstGeom prst="rect">
            <a:avLst/>
          </a:prstGeom>
          <a:ln w="12700">
            <a:miter lim="400000"/>
          </a:ln>
        </p:spPr>
      </p:pic>
      <p:sp>
        <p:nvSpPr>
          <p:cNvPr id="227" name="텍스트"/>
          <p:cNvSpPr txBox="1"/>
          <p:nvPr/>
        </p:nvSpPr>
        <p:spPr>
          <a:xfrm>
            <a:off x="4978400" y="1173702"/>
            <a:ext cx="142240" cy="4659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defTabSz="457200">
              <a:lnSpc>
                <a:spcPts val="2800"/>
              </a:lnSpc>
              <a:defRPr sz="1200"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/>
            <a:r>
              <a:t> </a:t>
            </a:r>
          </a:p>
        </p:txBody>
      </p:sp>
      <p:sp>
        <p:nvSpPr>
          <p:cNvPr id="228" name="- 명령어 사용해보기"/>
          <p:cNvSpPr txBox="1"/>
          <p:nvPr/>
        </p:nvSpPr>
        <p:spPr>
          <a:xfrm>
            <a:off x="1753861" y="5757548"/>
            <a:ext cx="1889203" cy="3868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/>
          </a:lstStyle>
          <a:p>
            <a:pPr/>
            <a:r>
              <a:t>- 명령어 사용해보기</a:t>
            </a:r>
          </a:p>
        </p:txBody>
      </p:sp>
      <p:pic>
        <p:nvPicPr>
          <p:cNvPr id="229" name="이미지" descr="이미지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988050" y="2642098"/>
            <a:ext cx="5276147" cy="3016276"/>
          </a:xfrm>
          <a:prstGeom prst="rect">
            <a:avLst/>
          </a:prstGeom>
          <a:ln w="12700">
            <a:miter lim="400000"/>
          </a:ln>
        </p:spPr>
      </p:pic>
      <p:pic>
        <p:nvPicPr>
          <p:cNvPr id="230" name="이미지" descr="이미지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14350" y="1700955"/>
            <a:ext cx="3631910" cy="504885"/>
          </a:xfrm>
          <a:prstGeom prst="rect">
            <a:avLst/>
          </a:prstGeom>
          <a:ln w="12700">
            <a:miter lim="400000"/>
          </a:ln>
        </p:spPr>
      </p:pic>
      <p:sp>
        <p:nvSpPr>
          <p:cNvPr id="231" name="- 파이썬 사용해보기"/>
          <p:cNvSpPr txBox="1"/>
          <p:nvPr/>
        </p:nvSpPr>
        <p:spPr>
          <a:xfrm>
            <a:off x="7681521" y="5757548"/>
            <a:ext cx="1889204" cy="3868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/>
          </a:lstStyle>
          <a:p>
            <a:pPr/>
            <a:r>
              <a:t>- 파이썬 사용해보기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Прямоугольник 3"/>
          <p:cNvSpPr/>
          <p:nvPr/>
        </p:nvSpPr>
        <p:spPr>
          <a:xfrm>
            <a:off x="-2" y="-1"/>
            <a:ext cx="12192001" cy="6858001"/>
          </a:xfrm>
          <a:prstGeom prst="rect">
            <a:avLst/>
          </a:prstGeom>
          <a:solidFill>
            <a:srgbClr val="FFFFFF">
              <a:alpha val="31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34" name="Заголовок 1"/>
          <p:cNvSpPr txBox="1"/>
          <p:nvPr/>
        </p:nvSpPr>
        <p:spPr>
          <a:xfrm>
            <a:off x="3216341" y="3259228"/>
            <a:ext cx="5759320" cy="6571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algn="ctr" defTabSz="768095">
              <a:lnSpc>
                <a:spcPct val="81000"/>
              </a:lnSpc>
              <a:defRPr sz="3696">
                <a:latin typeface="Poppins SemiBold"/>
                <a:ea typeface="Poppins SemiBold"/>
                <a:cs typeface="Poppins SemiBold"/>
                <a:sym typeface="Poppins SemiBold"/>
              </a:defRPr>
            </a:lvl1pPr>
          </a:lstStyle>
          <a:p>
            <a:pPr/>
            <a:r>
              <a:t>THANK YOU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Прямоугольник 2"/>
          <p:cNvSpPr txBox="1"/>
          <p:nvPr>
            <p:ph type="sldNum" sz="quarter" idx="2"/>
          </p:nvPr>
        </p:nvSpPr>
        <p:spPr>
          <a:xfrm>
            <a:off x="11323950" y="1180286"/>
            <a:ext cx="231278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b="1">
                <a:latin typeface="Lato"/>
                <a:ea typeface="Lato"/>
                <a:cs typeface="Lato"/>
                <a:sym typeface="Lato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132" name="Заголовок 1"/>
          <p:cNvSpPr txBox="1"/>
          <p:nvPr/>
        </p:nvSpPr>
        <p:spPr>
          <a:xfrm>
            <a:off x="803962" y="2261872"/>
            <a:ext cx="3246670" cy="13531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>
              <a:lnSpc>
                <a:spcPct val="90000"/>
              </a:lnSpc>
              <a:defRPr b="1" spc="100" sz="4000">
                <a:solidFill>
                  <a:srgbClr val="3B3838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</a:lstStyle>
          <a:p>
            <a:pPr/>
            <a:r>
              <a:t>INDEX</a:t>
            </a:r>
          </a:p>
        </p:txBody>
      </p:sp>
      <p:sp>
        <p:nvSpPr>
          <p:cNvPr id="133" name="Прямая соединительная линия 27"/>
          <p:cNvSpPr/>
          <p:nvPr/>
        </p:nvSpPr>
        <p:spPr>
          <a:xfrm>
            <a:off x="916355" y="4109372"/>
            <a:ext cx="657245" cy="1"/>
          </a:xfrm>
          <a:prstGeom prst="line">
            <a:avLst/>
          </a:prstGeom>
          <a:ln w="34925">
            <a:solidFill>
              <a:srgbClr val="3B3838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134" name="Подзаголовок 2"/>
          <p:cNvSpPr txBox="1"/>
          <p:nvPr/>
        </p:nvSpPr>
        <p:spPr>
          <a:xfrm>
            <a:off x="823316" y="1947435"/>
            <a:ext cx="3955499" cy="3751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>
              <a:lnSpc>
                <a:spcPts val="1800"/>
              </a:lnSpc>
              <a:spcBef>
                <a:spcPts val="1200"/>
              </a:spcBef>
              <a:defRPr i="1">
                <a:solidFill>
                  <a:srgbClr val="BFBFBF"/>
                </a:solidFill>
                <a:latin typeface="나눔바른펜"/>
                <a:ea typeface="나눔바른펜"/>
                <a:cs typeface="나눔바른펜"/>
                <a:sym typeface="나눔바른펜"/>
              </a:defRPr>
            </a:pPr>
            <a:r>
              <a:t># </a:t>
            </a:r>
            <a:r>
              <a:t>목차</a:t>
            </a:r>
          </a:p>
        </p:txBody>
      </p:sp>
      <p:grpSp>
        <p:nvGrpSpPr>
          <p:cNvPr id="137" name="Овал 38"/>
          <p:cNvGrpSpPr/>
          <p:nvPr/>
        </p:nvGrpSpPr>
        <p:grpSpPr>
          <a:xfrm>
            <a:off x="6095724" y="2550300"/>
            <a:ext cx="500217" cy="500217"/>
            <a:chOff x="0" y="0"/>
            <a:chExt cx="500216" cy="500216"/>
          </a:xfrm>
        </p:grpSpPr>
        <p:sp>
          <p:nvSpPr>
            <p:cNvPr id="135" name="원"/>
            <p:cNvSpPr/>
            <p:nvPr/>
          </p:nvSpPr>
          <p:spPr>
            <a:xfrm>
              <a:off x="-1" y="-1"/>
              <a:ext cx="500218" cy="500218"/>
            </a:xfrm>
            <a:prstGeom prst="ellipse">
              <a:avLst/>
            </a:prstGeom>
            <a:solidFill>
              <a:srgbClr val="DAE3F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나눔스퀘어라운드 Regular"/>
                  <a:ea typeface="나눔스퀘어라운드 Regular"/>
                  <a:cs typeface="나눔스퀘어라운드 Regular"/>
                  <a:sym typeface="나눔스퀘어라운드 Regular"/>
                </a:defRPr>
              </a:pPr>
            </a:p>
          </p:txBody>
        </p:sp>
        <p:sp>
          <p:nvSpPr>
            <p:cNvPr id="136" name="1"/>
            <p:cNvSpPr txBox="1"/>
            <p:nvPr/>
          </p:nvSpPr>
          <p:spPr>
            <a:xfrm>
              <a:off x="73254" y="64687"/>
              <a:ext cx="353707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  <a:latin typeface="나눔스퀘어라운드 Regular"/>
                  <a:ea typeface="나눔스퀘어라운드 Regular"/>
                  <a:cs typeface="나눔스퀘어라운드 Regular"/>
                  <a:sym typeface="나눔스퀘어라운드 Regular"/>
                </a:defRPr>
              </a:lvl1pPr>
            </a:lstStyle>
            <a:p>
              <a:pPr/>
              <a:r>
                <a:t>1</a:t>
              </a:r>
            </a:p>
          </p:txBody>
        </p:sp>
      </p:grpSp>
      <p:grpSp>
        <p:nvGrpSpPr>
          <p:cNvPr id="140" name="Овал 37"/>
          <p:cNvGrpSpPr/>
          <p:nvPr/>
        </p:nvGrpSpPr>
        <p:grpSpPr>
          <a:xfrm>
            <a:off x="6095722" y="3366704"/>
            <a:ext cx="500217" cy="500217"/>
            <a:chOff x="0" y="0"/>
            <a:chExt cx="500216" cy="500216"/>
          </a:xfrm>
        </p:grpSpPr>
        <p:sp>
          <p:nvSpPr>
            <p:cNvPr id="138" name="원"/>
            <p:cNvSpPr/>
            <p:nvPr/>
          </p:nvSpPr>
          <p:spPr>
            <a:xfrm>
              <a:off x="-1" y="-1"/>
              <a:ext cx="500218" cy="500218"/>
            </a:xfrm>
            <a:prstGeom prst="ellipse">
              <a:avLst/>
            </a:prstGeom>
            <a:solidFill>
              <a:srgbClr val="D6DCE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나눔스퀘어라운드 Regular"/>
                  <a:ea typeface="나눔스퀘어라운드 Regular"/>
                  <a:cs typeface="나눔스퀘어라운드 Regular"/>
                  <a:sym typeface="나눔스퀘어라운드 Regular"/>
                </a:defRPr>
              </a:pPr>
            </a:p>
          </p:txBody>
        </p:sp>
        <p:sp>
          <p:nvSpPr>
            <p:cNvPr id="139" name="2"/>
            <p:cNvSpPr txBox="1"/>
            <p:nvPr/>
          </p:nvSpPr>
          <p:spPr>
            <a:xfrm>
              <a:off x="73254" y="64687"/>
              <a:ext cx="353707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  <a:latin typeface="나눔스퀘어라운드 Regular"/>
                  <a:ea typeface="나눔스퀘어라운드 Regular"/>
                  <a:cs typeface="나눔스퀘어라운드 Regular"/>
                  <a:sym typeface="나눔스퀘어라운드 Regular"/>
                </a:defRPr>
              </a:lvl1pPr>
            </a:lstStyle>
            <a:p>
              <a:pPr/>
              <a:r>
                <a:t>2</a:t>
              </a:r>
            </a:p>
          </p:txBody>
        </p:sp>
      </p:grpSp>
      <p:grpSp>
        <p:nvGrpSpPr>
          <p:cNvPr id="143" name="Овал 36"/>
          <p:cNvGrpSpPr/>
          <p:nvPr/>
        </p:nvGrpSpPr>
        <p:grpSpPr>
          <a:xfrm>
            <a:off x="6095722" y="4178522"/>
            <a:ext cx="500217" cy="500217"/>
            <a:chOff x="0" y="0"/>
            <a:chExt cx="500216" cy="500216"/>
          </a:xfrm>
        </p:grpSpPr>
        <p:sp>
          <p:nvSpPr>
            <p:cNvPr id="141" name="원"/>
            <p:cNvSpPr/>
            <p:nvPr/>
          </p:nvSpPr>
          <p:spPr>
            <a:xfrm>
              <a:off x="-1" y="-1"/>
              <a:ext cx="500218" cy="500218"/>
            </a:xfrm>
            <a:prstGeom prst="ellipse">
              <a:avLst/>
            </a:prstGeom>
            <a:solidFill>
              <a:srgbClr val="8497B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나눔스퀘어라운드 Regular"/>
                  <a:ea typeface="나눔스퀘어라운드 Regular"/>
                  <a:cs typeface="나눔스퀘어라운드 Regular"/>
                  <a:sym typeface="나눔스퀘어라운드 Regular"/>
                </a:defRPr>
              </a:pPr>
            </a:p>
          </p:txBody>
        </p:sp>
        <p:sp>
          <p:nvSpPr>
            <p:cNvPr id="142" name="3"/>
            <p:cNvSpPr txBox="1"/>
            <p:nvPr/>
          </p:nvSpPr>
          <p:spPr>
            <a:xfrm>
              <a:off x="73254" y="64687"/>
              <a:ext cx="353707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  <a:latin typeface="나눔스퀘어라운드 Regular"/>
                  <a:ea typeface="나눔스퀘어라운드 Regular"/>
                  <a:cs typeface="나눔스퀘어라운드 Regular"/>
                  <a:sym typeface="나눔스퀘어라운드 Regular"/>
                </a:defRPr>
              </a:lvl1pPr>
            </a:lstStyle>
            <a:p>
              <a:pPr/>
              <a:r>
                <a:t>3</a:t>
              </a:r>
            </a:p>
          </p:txBody>
        </p:sp>
      </p:grpSp>
      <p:sp>
        <p:nvSpPr>
          <p:cNvPr id="144" name="직사각형 1"/>
          <p:cNvSpPr txBox="1"/>
          <p:nvPr/>
        </p:nvSpPr>
        <p:spPr>
          <a:xfrm>
            <a:off x="2573868" y="2605429"/>
            <a:ext cx="3022197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b="1" spc="100">
                <a:solidFill>
                  <a:srgbClr val="3B3838"/>
                </a:solidFill>
                <a:latin typeface="Nixie"/>
                <a:ea typeface="Nixie"/>
                <a:cs typeface="Nixie"/>
                <a:sym typeface="Nixie"/>
              </a:defRPr>
            </a:lvl1pPr>
          </a:lstStyle>
          <a:p>
            <a:pPr/>
            <a:r>
              <a:t>LAST WEEK PLAN</a:t>
            </a:r>
          </a:p>
        </p:txBody>
      </p:sp>
      <p:sp>
        <p:nvSpPr>
          <p:cNvPr id="145" name="직사각형 2"/>
          <p:cNvSpPr txBox="1"/>
          <p:nvPr/>
        </p:nvSpPr>
        <p:spPr>
          <a:xfrm>
            <a:off x="2573866" y="3421832"/>
            <a:ext cx="3022197" cy="650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r">
              <a:defRPr b="1" spc="100">
                <a:solidFill>
                  <a:srgbClr val="3B3838"/>
                </a:solidFill>
                <a:latin typeface="Nixie"/>
                <a:ea typeface="Nixie"/>
                <a:cs typeface="Nixie"/>
                <a:sym typeface="Nixie"/>
              </a:defRPr>
            </a:pPr>
            <a:r>
              <a:t>PROGRESS</a:t>
            </a:r>
          </a:p>
          <a:p>
            <a:pPr algn="r">
              <a:defRPr b="1" spc="100">
                <a:solidFill>
                  <a:srgbClr val="3B3838"/>
                </a:solidFill>
                <a:latin typeface="Nixie"/>
                <a:ea typeface="Nixie"/>
                <a:cs typeface="Nixie"/>
                <a:sym typeface="Nixie"/>
              </a:defRPr>
            </a:pPr>
            <a:r>
              <a:t>&amp; RESULT</a:t>
            </a:r>
          </a:p>
        </p:txBody>
      </p:sp>
      <p:grpSp>
        <p:nvGrpSpPr>
          <p:cNvPr id="148" name="Овал 36"/>
          <p:cNvGrpSpPr/>
          <p:nvPr/>
        </p:nvGrpSpPr>
        <p:grpSpPr>
          <a:xfrm>
            <a:off x="6095722" y="4990341"/>
            <a:ext cx="500217" cy="500217"/>
            <a:chOff x="0" y="0"/>
            <a:chExt cx="500216" cy="500216"/>
          </a:xfrm>
        </p:grpSpPr>
        <p:sp>
          <p:nvSpPr>
            <p:cNvPr id="146" name="원"/>
            <p:cNvSpPr/>
            <p:nvPr/>
          </p:nvSpPr>
          <p:spPr>
            <a:xfrm>
              <a:off x="-1" y="-1"/>
              <a:ext cx="500218" cy="500218"/>
            </a:xfrm>
            <a:prstGeom prst="ellipse">
              <a:avLst/>
            </a:prstGeom>
            <a:solidFill>
              <a:srgbClr val="80808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나눔스퀘어라운드 Regular"/>
                  <a:ea typeface="나눔스퀘어라운드 Regular"/>
                  <a:cs typeface="나눔스퀘어라운드 Regular"/>
                  <a:sym typeface="나눔스퀘어라운드 Regular"/>
                </a:defRPr>
              </a:pPr>
            </a:p>
          </p:txBody>
        </p:sp>
        <p:sp>
          <p:nvSpPr>
            <p:cNvPr id="147" name="4"/>
            <p:cNvSpPr txBox="1"/>
            <p:nvPr/>
          </p:nvSpPr>
          <p:spPr>
            <a:xfrm>
              <a:off x="73254" y="64687"/>
              <a:ext cx="353707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  <a:latin typeface="나눔스퀘어라운드 Regular"/>
                  <a:ea typeface="나눔스퀘어라운드 Regular"/>
                  <a:cs typeface="나눔스퀘어라운드 Regular"/>
                  <a:sym typeface="나눔스퀘어라운드 Regular"/>
                </a:defRPr>
              </a:lvl1pPr>
            </a:lstStyle>
            <a:p>
              <a:pPr/>
              <a:r>
                <a:t>4</a:t>
              </a:r>
            </a:p>
          </p:txBody>
        </p:sp>
      </p:grpSp>
      <p:sp>
        <p:nvSpPr>
          <p:cNvPr id="149" name="직사각형 13"/>
          <p:cNvSpPr txBox="1"/>
          <p:nvPr/>
        </p:nvSpPr>
        <p:spPr>
          <a:xfrm>
            <a:off x="2538702" y="4268980"/>
            <a:ext cx="3055650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b="1" spc="100">
                <a:solidFill>
                  <a:srgbClr val="3B3838"/>
                </a:solidFill>
                <a:latin typeface="Nixie"/>
                <a:ea typeface="Nixie"/>
                <a:cs typeface="Nixie"/>
                <a:sym typeface="Nixie"/>
              </a:defRPr>
            </a:lvl1pPr>
          </a:lstStyle>
          <a:p>
            <a:pPr/>
            <a:r>
              <a:t>NEXT WEEK PLAN</a:t>
            </a:r>
          </a:p>
        </p:txBody>
      </p:sp>
      <p:sp>
        <p:nvSpPr>
          <p:cNvPr id="150" name="직사각형 15"/>
          <p:cNvSpPr txBox="1"/>
          <p:nvPr/>
        </p:nvSpPr>
        <p:spPr>
          <a:xfrm>
            <a:off x="2557141" y="4915329"/>
            <a:ext cx="3055650" cy="650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b="1" spc="100">
                <a:solidFill>
                  <a:srgbClr val="3B3838"/>
                </a:solidFill>
                <a:latin typeface="Nixie"/>
                <a:ea typeface="Nixie"/>
                <a:cs typeface="Nixie"/>
                <a:sym typeface="Nixie"/>
              </a:defRPr>
            </a:lvl1pPr>
          </a:lstStyle>
          <a:p>
            <a:pPr/>
            <a:r>
              <a:t>LAST WEEK PRESENTATION</a:t>
            </a:r>
          </a:p>
        </p:txBody>
      </p:sp>
      <p:sp>
        <p:nvSpPr>
          <p:cNvPr id="151" name="직사각형 22"/>
          <p:cNvSpPr txBox="1"/>
          <p:nvPr/>
        </p:nvSpPr>
        <p:spPr>
          <a:xfrm>
            <a:off x="6883803" y="2656563"/>
            <a:ext cx="2442786" cy="3469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pc="100" sz="1600">
                <a:solidFill>
                  <a:srgbClr val="3B3838"/>
                </a:solidFill>
                <a:latin typeface="나눔스퀘어 Bold"/>
                <a:ea typeface="나눔스퀘어 Bold"/>
                <a:cs typeface="나눔스퀘어 Bold"/>
                <a:sym typeface="나눔스퀘어 Bold"/>
              </a:defRPr>
            </a:lvl1pPr>
          </a:lstStyle>
          <a:p>
            <a:pPr/>
            <a:r>
              <a:t>지난 주 계획</a:t>
            </a:r>
          </a:p>
        </p:txBody>
      </p:sp>
      <p:sp>
        <p:nvSpPr>
          <p:cNvPr id="152" name="직사각형 23"/>
          <p:cNvSpPr txBox="1"/>
          <p:nvPr/>
        </p:nvSpPr>
        <p:spPr>
          <a:xfrm>
            <a:off x="6883802" y="3472965"/>
            <a:ext cx="2442786" cy="6024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 sz="1600">
                <a:latin typeface="나눔스퀘어 Bold"/>
                <a:ea typeface="나눔스퀘어 Bold"/>
                <a:cs typeface="나눔스퀘어 Bold"/>
                <a:sym typeface="나눔스퀘어 Bold"/>
              </a:defRPr>
            </a:pPr>
            <a:r>
              <a:t>진행 사항</a:t>
            </a:r>
          </a:p>
          <a:p>
            <a:pPr>
              <a:defRPr b="1" sz="1600">
                <a:latin typeface="나눔스퀘어 Bold"/>
                <a:ea typeface="나눔스퀘어 Bold"/>
                <a:cs typeface="나눔스퀘어 Bold"/>
                <a:sym typeface="나눔스퀘어 Bold"/>
              </a:defRPr>
            </a:pPr>
            <a:r>
              <a:t>&amp; </a:t>
            </a:r>
            <a:r>
              <a:t>결과</a:t>
            </a:r>
          </a:p>
        </p:txBody>
      </p:sp>
      <p:sp>
        <p:nvSpPr>
          <p:cNvPr id="153" name="직사각형 25"/>
          <p:cNvSpPr txBox="1"/>
          <p:nvPr/>
        </p:nvSpPr>
        <p:spPr>
          <a:xfrm>
            <a:off x="6859307" y="4280916"/>
            <a:ext cx="2469825" cy="3469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pc="100" sz="1600">
                <a:solidFill>
                  <a:srgbClr val="3B3838"/>
                </a:solidFill>
                <a:latin typeface="나눔스퀘어 Bold"/>
                <a:ea typeface="나눔스퀘어 Bold"/>
                <a:cs typeface="나눔스퀘어 Bold"/>
                <a:sym typeface="나눔스퀘어 Bold"/>
              </a:defRPr>
            </a:lvl1pPr>
          </a:lstStyle>
          <a:p>
            <a:pPr/>
            <a:r>
              <a:t>다음 주 계획</a:t>
            </a:r>
          </a:p>
        </p:txBody>
      </p:sp>
      <p:sp>
        <p:nvSpPr>
          <p:cNvPr id="154" name="직사각형 26"/>
          <p:cNvSpPr txBox="1"/>
          <p:nvPr/>
        </p:nvSpPr>
        <p:spPr>
          <a:xfrm>
            <a:off x="6870283" y="5066965"/>
            <a:ext cx="2469825" cy="3469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 sz="1600">
                <a:solidFill>
                  <a:srgbClr val="3B3838"/>
                </a:solidFill>
                <a:latin typeface="나눔스퀘어 Bold"/>
                <a:ea typeface="나눔스퀘어 Bold"/>
                <a:cs typeface="나눔스퀘어 Bold"/>
                <a:sym typeface="나눔스퀘어 Bold"/>
              </a:defRPr>
            </a:pPr>
            <a:r>
              <a:t>지난 주</a:t>
            </a:r>
            <a:r>
              <a:t> </a:t>
            </a:r>
            <a:r>
              <a:t>발표 자료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Прямоугольник 10"/>
          <p:cNvSpPr txBox="1"/>
          <p:nvPr>
            <p:ph type="sldNum" sz="quarter" idx="2"/>
          </p:nvPr>
        </p:nvSpPr>
        <p:spPr>
          <a:xfrm>
            <a:off x="11323950" y="1180286"/>
            <a:ext cx="231278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b="1">
                <a:latin typeface="Lato"/>
                <a:ea typeface="Lato"/>
                <a:cs typeface="Lato"/>
                <a:sym typeface="Lato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157" name="Параллелограмм 17"/>
          <p:cNvSpPr/>
          <p:nvPr/>
        </p:nvSpPr>
        <p:spPr>
          <a:xfrm>
            <a:off x="-5118" y="-9527"/>
            <a:ext cx="5385192" cy="68729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7" y="21600"/>
                </a:moveTo>
                <a:lnTo>
                  <a:pt x="0" y="0"/>
                </a:lnTo>
                <a:lnTo>
                  <a:pt x="21600" y="0"/>
                </a:lnTo>
                <a:lnTo>
                  <a:pt x="10563" y="21596"/>
                </a:lnTo>
                <a:lnTo>
                  <a:pt x="97" y="21600"/>
                </a:lnTo>
                <a:close/>
              </a:path>
            </a:pathLst>
          </a:custGeom>
          <a:solidFill>
            <a:srgbClr val="181717">
              <a:alpha val="4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3B3838"/>
                </a:solidFill>
              </a:defRPr>
            </a:pPr>
          </a:p>
        </p:txBody>
      </p:sp>
      <p:sp>
        <p:nvSpPr>
          <p:cNvPr id="158" name="Заголовок 1"/>
          <p:cNvSpPr txBox="1"/>
          <p:nvPr/>
        </p:nvSpPr>
        <p:spPr>
          <a:xfrm>
            <a:off x="435970" y="780204"/>
            <a:ext cx="3246670" cy="13531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>
              <a:lnSpc>
                <a:spcPct val="90000"/>
              </a:lnSpc>
              <a:defRPr b="1" spc="100" sz="4000">
                <a:solidFill>
                  <a:srgbClr val="3B3838"/>
                </a:solidFill>
                <a:latin typeface="Nixie"/>
                <a:ea typeface="Nixie"/>
                <a:cs typeface="Nixie"/>
                <a:sym typeface="Nixie"/>
              </a:defRPr>
            </a:pPr>
            <a:r>
              <a:t>LAST WEEK</a:t>
            </a:r>
            <a:endParaRPr spc="110" sz="4400"/>
          </a:p>
          <a:p>
            <a:pPr>
              <a:lnSpc>
                <a:spcPct val="90000"/>
              </a:lnSpc>
              <a:defRPr b="1" spc="100" sz="4000">
                <a:solidFill>
                  <a:srgbClr val="3B3838"/>
                </a:solidFill>
                <a:latin typeface="Nixie"/>
                <a:ea typeface="Nixie"/>
                <a:cs typeface="Nixie"/>
                <a:sym typeface="Nixie"/>
              </a:defRPr>
            </a:pPr>
            <a:r>
              <a:t>PLAN</a:t>
            </a:r>
          </a:p>
        </p:txBody>
      </p:sp>
      <p:sp>
        <p:nvSpPr>
          <p:cNvPr id="159" name="Прямая соединительная линия 27"/>
          <p:cNvSpPr/>
          <p:nvPr/>
        </p:nvSpPr>
        <p:spPr>
          <a:xfrm>
            <a:off x="548362" y="2627706"/>
            <a:ext cx="657245" cy="1"/>
          </a:xfrm>
          <a:prstGeom prst="line">
            <a:avLst/>
          </a:prstGeom>
          <a:ln w="34925">
            <a:solidFill>
              <a:srgbClr val="3B3838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160" name="Подзаголовок 2"/>
          <p:cNvSpPr txBox="1"/>
          <p:nvPr/>
        </p:nvSpPr>
        <p:spPr>
          <a:xfrm>
            <a:off x="455323" y="465769"/>
            <a:ext cx="3955500" cy="3751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>
              <a:lnSpc>
                <a:spcPts val="1800"/>
              </a:lnSpc>
              <a:spcBef>
                <a:spcPts val="1200"/>
              </a:spcBef>
              <a:defRPr i="1">
                <a:solidFill>
                  <a:srgbClr val="BFBFBF"/>
                </a:solidFill>
                <a:latin typeface="나눔바른펜"/>
                <a:ea typeface="나눔바른펜"/>
                <a:cs typeface="나눔바른펜"/>
                <a:sym typeface="나눔바른펜"/>
              </a:defRPr>
            </a:pPr>
            <a:r>
              <a:t># </a:t>
            </a:r>
            <a:r>
              <a:t>지난 주 계획</a:t>
            </a:r>
          </a:p>
        </p:txBody>
      </p:sp>
      <p:sp>
        <p:nvSpPr>
          <p:cNvPr id="161" name="직사각형 1"/>
          <p:cNvSpPr txBox="1"/>
          <p:nvPr/>
        </p:nvSpPr>
        <p:spPr>
          <a:xfrm>
            <a:off x="455323" y="3106683"/>
            <a:ext cx="6214535" cy="8979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342900" indent="-342900">
              <a:lnSpc>
                <a:spcPct val="150000"/>
              </a:lnSpc>
              <a:buSzPct val="100000"/>
              <a:buAutoNum type="arabicPeriod" startAt="1"/>
              <a:defRPr sz="2000">
                <a:solidFill>
                  <a:srgbClr val="3B3838"/>
                </a:solidFill>
                <a:latin typeface="나눔바른고딕"/>
                <a:ea typeface="나눔바른고딕"/>
                <a:cs typeface="나눔바른고딕"/>
                <a:sym typeface="나눔바른고딕"/>
              </a:defRPr>
            </a:pPr>
            <a:r>
              <a:t>라즈베리파이 특강</a:t>
            </a:r>
          </a:p>
          <a:p>
            <a:pPr marL="342900" indent="-342900">
              <a:lnSpc>
                <a:spcPct val="150000"/>
              </a:lnSpc>
              <a:buSzPct val="100000"/>
              <a:buAutoNum type="arabicPeriod" startAt="1"/>
              <a:defRPr sz="2000">
                <a:solidFill>
                  <a:srgbClr val="3B3838"/>
                </a:solidFill>
                <a:latin typeface="나눔바른고딕"/>
                <a:ea typeface="나눔바른고딕"/>
                <a:cs typeface="나눔바른고딕"/>
                <a:sym typeface="나눔바른고딕"/>
              </a:defRPr>
            </a:pPr>
            <a:r>
              <a:t>리눅스 공부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Прямоугольник 10"/>
          <p:cNvSpPr txBox="1"/>
          <p:nvPr>
            <p:ph type="sldNum" sz="quarter" idx="2"/>
          </p:nvPr>
        </p:nvSpPr>
        <p:spPr>
          <a:xfrm>
            <a:off x="11323950" y="1180286"/>
            <a:ext cx="231278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b="1">
                <a:latin typeface="Lato"/>
                <a:ea typeface="Lato"/>
                <a:cs typeface="Lato"/>
                <a:sym typeface="Lato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164" name="Параллелограмм 17"/>
          <p:cNvSpPr/>
          <p:nvPr/>
        </p:nvSpPr>
        <p:spPr>
          <a:xfrm>
            <a:off x="0" y="-7464"/>
            <a:ext cx="5385192" cy="68729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7" y="21600"/>
                </a:moveTo>
                <a:lnTo>
                  <a:pt x="0" y="0"/>
                </a:lnTo>
                <a:lnTo>
                  <a:pt x="21600" y="0"/>
                </a:lnTo>
                <a:lnTo>
                  <a:pt x="10563" y="21596"/>
                </a:lnTo>
                <a:lnTo>
                  <a:pt x="97" y="21600"/>
                </a:lnTo>
                <a:close/>
              </a:path>
            </a:pathLst>
          </a:custGeom>
          <a:solidFill>
            <a:srgbClr val="181717">
              <a:alpha val="4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3B3838"/>
                </a:solidFill>
              </a:defRPr>
            </a:pPr>
          </a:p>
        </p:txBody>
      </p:sp>
      <p:sp>
        <p:nvSpPr>
          <p:cNvPr id="165" name="Заголовок 1"/>
          <p:cNvSpPr txBox="1"/>
          <p:nvPr/>
        </p:nvSpPr>
        <p:spPr>
          <a:xfrm>
            <a:off x="435970" y="780204"/>
            <a:ext cx="3246670" cy="13531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>
              <a:lnSpc>
                <a:spcPct val="90000"/>
              </a:lnSpc>
              <a:defRPr b="1" spc="100" sz="4000">
                <a:solidFill>
                  <a:srgbClr val="3B3838"/>
                </a:solidFill>
                <a:latin typeface="Nixie"/>
                <a:ea typeface="Nixie"/>
                <a:cs typeface="Nixie"/>
                <a:sym typeface="Nixie"/>
              </a:defRPr>
            </a:pPr>
            <a:r>
              <a:t>PROGRESS</a:t>
            </a:r>
            <a:endParaRPr spc="110" sz="4400"/>
          </a:p>
          <a:p>
            <a:pPr>
              <a:lnSpc>
                <a:spcPct val="90000"/>
              </a:lnSpc>
              <a:defRPr b="1" spc="100" sz="4000">
                <a:solidFill>
                  <a:srgbClr val="3B3838"/>
                </a:solidFill>
                <a:latin typeface="Nixie"/>
                <a:ea typeface="Nixie"/>
                <a:cs typeface="Nixie"/>
                <a:sym typeface="Nixie"/>
              </a:defRPr>
            </a:pPr>
            <a:r>
              <a:t>&amp; RESULT</a:t>
            </a:r>
          </a:p>
        </p:txBody>
      </p:sp>
      <p:sp>
        <p:nvSpPr>
          <p:cNvPr id="166" name="Прямая соединительная линия 27"/>
          <p:cNvSpPr/>
          <p:nvPr/>
        </p:nvSpPr>
        <p:spPr>
          <a:xfrm>
            <a:off x="548362" y="2627706"/>
            <a:ext cx="657245" cy="1"/>
          </a:xfrm>
          <a:prstGeom prst="line">
            <a:avLst/>
          </a:prstGeom>
          <a:ln w="34925">
            <a:solidFill>
              <a:srgbClr val="3B3838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167" name="Подзаголовок 2"/>
          <p:cNvSpPr txBox="1"/>
          <p:nvPr/>
        </p:nvSpPr>
        <p:spPr>
          <a:xfrm>
            <a:off x="455323" y="465769"/>
            <a:ext cx="3955500" cy="3751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>
              <a:lnSpc>
                <a:spcPts val="1800"/>
              </a:lnSpc>
              <a:spcBef>
                <a:spcPts val="1200"/>
              </a:spcBef>
              <a:defRPr i="1">
                <a:solidFill>
                  <a:srgbClr val="BFBFBF"/>
                </a:solidFill>
                <a:latin typeface="나눔바른펜"/>
                <a:ea typeface="나눔바른펜"/>
                <a:cs typeface="나눔바른펜"/>
                <a:sym typeface="나눔바른펜"/>
              </a:defRPr>
            </a:pPr>
            <a:r>
              <a:t># </a:t>
            </a:r>
            <a:r>
              <a:t>진행사항 </a:t>
            </a:r>
            <a:r>
              <a:t>&amp; </a:t>
            </a:r>
            <a:r>
              <a:t>결과</a:t>
            </a:r>
          </a:p>
        </p:txBody>
      </p:sp>
      <p:sp>
        <p:nvSpPr>
          <p:cNvPr id="168" name="직사각형 9"/>
          <p:cNvSpPr txBox="1"/>
          <p:nvPr/>
        </p:nvSpPr>
        <p:spPr>
          <a:xfrm>
            <a:off x="455323" y="3106683"/>
            <a:ext cx="6214535" cy="18389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342900" indent="-342900">
              <a:lnSpc>
                <a:spcPct val="150000"/>
              </a:lnSpc>
              <a:buSzPct val="100000"/>
              <a:buAutoNum type="arabicPeriod" startAt="1"/>
              <a:defRPr sz="2000">
                <a:solidFill>
                  <a:srgbClr val="3B3838"/>
                </a:solidFill>
                <a:latin typeface="나눔바른고딕"/>
                <a:ea typeface="나눔바른고딕"/>
                <a:cs typeface="나눔바른고딕"/>
                <a:sym typeface="나눔바른고딕"/>
              </a:defRPr>
            </a:pPr>
            <a:r>
              <a:t>라즈베리파이 특강(완료)</a:t>
            </a:r>
          </a:p>
          <a:p>
            <a:pPr marL="342900" indent="-342900">
              <a:lnSpc>
                <a:spcPct val="150000"/>
              </a:lnSpc>
              <a:buSzPct val="100000"/>
              <a:buAutoNum type="arabicPeriod" startAt="1"/>
              <a:defRPr sz="2000">
                <a:solidFill>
                  <a:srgbClr val="3B3838"/>
                </a:solidFill>
                <a:latin typeface="나눔바른고딕"/>
                <a:ea typeface="나눔바른고딕"/>
                <a:cs typeface="나눔바른고딕"/>
                <a:sym typeface="나눔바른고딕"/>
              </a:defRPr>
            </a:pPr>
            <a:r>
              <a:t>리눅스 공부</a:t>
            </a:r>
          </a:p>
          <a:p>
            <a:pPr>
              <a:lnSpc>
                <a:spcPct val="150000"/>
              </a:lnSpc>
              <a:defRPr sz="2000">
                <a:solidFill>
                  <a:srgbClr val="3B3838"/>
                </a:solidFill>
                <a:latin typeface="나눔바른고딕"/>
                <a:ea typeface="나눔바른고딕"/>
                <a:cs typeface="나눔바른고딕"/>
                <a:sym typeface="나눔바른고딕"/>
              </a:defRPr>
            </a:pPr>
            <a:r>
              <a:t>+)</a:t>
            </a:r>
            <a:br/>
            <a:r>
              <a:t>3. 파이썬 공부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Прямоугольник 10"/>
          <p:cNvSpPr txBox="1"/>
          <p:nvPr>
            <p:ph type="sldNum" sz="quarter" idx="2"/>
          </p:nvPr>
        </p:nvSpPr>
        <p:spPr>
          <a:xfrm>
            <a:off x="11323950" y="1180286"/>
            <a:ext cx="231278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b="1">
                <a:latin typeface="Lato"/>
                <a:ea typeface="Lato"/>
                <a:cs typeface="Lato"/>
                <a:sym typeface="Lato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171" name="Заголовок 1"/>
          <p:cNvSpPr txBox="1"/>
          <p:nvPr/>
        </p:nvSpPr>
        <p:spPr>
          <a:xfrm>
            <a:off x="2261936" y="546284"/>
            <a:ext cx="7928810" cy="8163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algn="ctr">
              <a:lnSpc>
                <a:spcPct val="90000"/>
              </a:lnSpc>
              <a:defRPr b="1" spc="100" sz="4000">
                <a:solidFill>
                  <a:srgbClr val="3B3838"/>
                </a:solidFill>
                <a:latin typeface="Nixie"/>
                <a:ea typeface="Nixie"/>
                <a:cs typeface="Nixie"/>
                <a:sym typeface="Nixie"/>
              </a:defRPr>
            </a:lvl1pPr>
          </a:lstStyle>
          <a:p>
            <a:pPr/>
            <a:r>
              <a:t>DETAIL</a:t>
            </a:r>
          </a:p>
        </p:txBody>
      </p:sp>
      <p:sp>
        <p:nvSpPr>
          <p:cNvPr id="172" name="Подзаголовок 2"/>
          <p:cNvSpPr txBox="1"/>
          <p:nvPr/>
        </p:nvSpPr>
        <p:spPr>
          <a:xfrm>
            <a:off x="4248591" y="239256"/>
            <a:ext cx="3955499" cy="3751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 algn="ctr">
              <a:lnSpc>
                <a:spcPts val="1800"/>
              </a:lnSpc>
              <a:spcBef>
                <a:spcPts val="1200"/>
              </a:spcBef>
              <a:defRPr i="1" sz="1200">
                <a:solidFill>
                  <a:srgbClr val="BFBFBF"/>
                </a:solidFill>
                <a:latin typeface="나눔바른펜"/>
                <a:ea typeface="나눔바른펜"/>
                <a:cs typeface="나눔바른펜"/>
                <a:sym typeface="나눔바른펜"/>
              </a:defRPr>
            </a:pPr>
            <a:r>
              <a:t>#</a:t>
            </a:r>
            <a:r>
              <a:rPr sz="2000"/>
              <a:t> </a:t>
            </a:r>
            <a:r>
              <a:rPr sz="1600"/>
              <a:t>+연산자로 더하기, input</a:t>
            </a:r>
          </a:p>
        </p:txBody>
      </p:sp>
      <p:pic>
        <p:nvPicPr>
          <p:cNvPr id="173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9600" y="1949252"/>
            <a:ext cx="4495711" cy="1742604"/>
          </a:xfrm>
          <a:prstGeom prst="rect">
            <a:avLst/>
          </a:prstGeom>
          <a:ln w="12700">
            <a:miter lim="400000"/>
          </a:ln>
        </p:spPr>
      </p:pic>
      <p:pic>
        <p:nvPicPr>
          <p:cNvPr id="174" name="이미지" descr="이미지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38590" y="3973650"/>
            <a:ext cx="4437730" cy="1988103"/>
          </a:xfrm>
          <a:prstGeom prst="rect">
            <a:avLst/>
          </a:prstGeom>
          <a:ln w="12700">
            <a:miter lim="400000"/>
          </a:ln>
        </p:spPr>
      </p:pic>
      <p:pic>
        <p:nvPicPr>
          <p:cNvPr id="175" name="이미지" descr="이미지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627975" y="1943100"/>
            <a:ext cx="5387352" cy="400819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Прямоугольник 10"/>
          <p:cNvSpPr txBox="1"/>
          <p:nvPr>
            <p:ph type="sldNum" sz="quarter" idx="2"/>
          </p:nvPr>
        </p:nvSpPr>
        <p:spPr>
          <a:xfrm>
            <a:off x="11323950" y="1180286"/>
            <a:ext cx="231278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b="1">
                <a:latin typeface="Lato"/>
                <a:ea typeface="Lato"/>
                <a:cs typeface="Lato"/>
                <a:sym typeface="Lato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178" name="Заголовок 1"/>
          <p:cNvSpPr txBox="1"/>
          <p:nvPr/>
        </p:nvSpPr>
        <p:spPr>
          <a:xfrm>
            <a:off x="2261936" y="546284"/>
            <a:ext cx="7928810" cy="8163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algn="ctr">
              <a:lnSpc>
                <a:spcPct val="90000"/>
              </a:lnSpc>
              <a:defRPr b="1" spc="100" sz="4000">
                <a:solidFill>
                  <a:srgbClr val="3B3838"/>
                </a:solidFill>
                <a:latin typeface="Nixie"/>
                <a:ea typeface="Nixie"/>
                <a:cs typeface="Nixie"/>
                <a:sym typeface="Nixie"/>
              </a:defRPr>
            </a:lvl1pPr>
          </a:lstStyle>
          <a:p>
            <a:pPr/>
            <a:r>
              <a:t>DETAIL</a:t>
            </a:r>
          </a:p>
        </p:txBody>
      </p:sp>
      <p:sp>
        <p:nvSpPr>
          <p:cNvPr id="179" name="Подзаголовок 2"/>
          <p:cNvSpPr txBox="1"/>
          <p:nvPr/>
        </p:nvSpPr>
        <p:spPr>
          <a:xfrm>
            <a:off x="4248591" y="239256"/>
            <a:ext cx="3955499" cy="3751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 algn="ctr">
              <a:lnSpc>
                <a:spcPts val="1800"/>
              </a:lnSpc>
              <a:spcBef>
                <a:spcPts val="1200"/>
              </a:spcBef>
              <a:defRPr i="1" sz="1200">
                <a:solidFill>
                  <a:srgbClr val="BFBFBF"/>
                </a:solidFill>
                <a:latin typeface="나눔바른펜"/>
                <a:ea typeface="나눔바른펜"/>
                <a:cs typeface="나눔바른펜"/>
                <a:sym typeface="나눔바른펜"/>
              </a:defRPr>
            </a:pPr>
            <a:r>
              <a:t>#</a:t>
            </a:r>
            <a:r>
              <a:rPr sz="2000"/>
              <a:t> </a:t>
            </a:r>
            <a:r>
              <a:rPr sz="1600"/>
              <a:t>if 문</a:t>
            </a:r>
          </a:p>
        </p:txBody>
      </p:sp>
      <p:pic>
        <p:nvPicPr>
          <p:cNvPr id="180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89655" y="2319708"/>
            <a:ext cx="4656163" cy="3640984"/>
          </a:xfrm>
          <a:prstGeom prst="rect">
            <a:avLst/>
          </a:prstGeom>
          <a:ln w="12700">
            <a:miter lim="400000"/>
          </a:ln>
        </p:spPr>
      </p:pic>
      <p:pic>
        <p:nvPicPr>
          <p:cNvPr id="181" name="이미지" descr="이미지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16020" y="1856699"/>
            <a:ext cx="4656163" cy="45670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Прямоугольник 10"/>
          <p:cNvSpPr txBox="1"/>
          <p:nvPr>
            <p:ph type="sldNum" sz="quarter" idx="2"/>
          </p:nvPr>
        </p:nvSpPr>
        <p:spPr>
          <a:xfrm>
            <a:off x="11323950" y="1180286"/>
            <a:ext cx="231278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b="1">
                <a:latin typeface="Lato"/>
                <a:ea typeface="Lato"/>
                <a:cs typeface="Lato"/>
                <a:sym typeface="Lato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184" name="Заголовок 1"/>
          <p:cNvSpPr txBox="1"/>
          <p:nvPr/>
        </p:nvSpPr>
        <p:spPr>
          <a:xfrm>
            <a:off x="2261936" y="546284"/>
            <a:ext cx="7928810" cy="8163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algn="ctr">
              <a:lnSpc>
                <a:spcPct val="90000"/>
              </a:lnSpc>
              <a:defRPr b="1" spc="100" sz="4000">
                <a:solidFill>
                  <a:srgbClr val="3B3838"/>
                </a:solidFill>
                <a:latin typeface="Nixie"/>
                <a:ea typeface="Nixie"/>
                <a:cs typeface="Nixie"/>
                <a:sym typeface="Nixie"/>
              </a:defRPr>
            </a:lvl1pPr>
          </a:lstStyle>
          <a:p>
            <a:pPr/>
            <a:r>
              <a:t>DETAIL</a:t>
            </a:r>
          </a:p>
        </p:txBody>
      </p:sp>
      <p:sp>
        <p:nvSpPr>
          <p:cNvPr id="185" name="Подзаголовок 2"/>
          <p:cNvSpPr txBox="1"/>
          <p:nvPr/>
        </p:nvSpPr>
        <p:spPr>
          <a:xfrm>
            <a:off x="4248591" y="239256"/>
            <a:ext cx="3955499" cy="3751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 algn="ctr">
              <a:lnSpc>
                <a:spcPts val="1800"/>
              </a:lnSpc>
              <a:spcBef>
                <a:spcPts val="1200"/>
              </a:spcBef>
              <a:defRPr i="1" sz="1200">
                <a:solidFill>
                  <a:srgbClr val="BFBFBF"/>
                </a:solidFill>
                <a:latin typeface="나눔바른펜"/>
                <a:ea typeface="나눔바른펜"/>
                <a:cs typeface="나눔바른펜"/>
                <a:sym typeface="나눔바른펜"/>
              </a:defRPr>
            </a:pPr>
            <a:r>
              <a:t>#</a:t>
            </a:r>
            <a:r>
              <a:rPr sz="2000"/>
              <a:t> </a:t>
            </a:r>
            <a:r>
              <a:rPr sz="1600"/>
              <a:t>import 와 for 문</a:t>
            </a:r>
          </a:p>
        </p:txBody>
      </p:sp>
      <p:pic>
        <p:nvPicPr>
          <p:cNvPr id="186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9425" y="1816930"/>
            <a:ext cx="4956840" cy="3224140"/>
          </a:xfrm>
          <a:prstGeom prst="rect">
            <a:avLst/>
          </a:prstGeom>
          <a:ln w="12700">
            <a:miter lim="400000"/>
          </a:ln>
        </p:spPr>
      </p:pic>
      <p:pic>
        <p:nvPicPr>
          <p:cNvPr id="187" name="이미지" descr="이미지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127924" y="1804045"/>
            <a:ext cx="4692588" cy="4092074"/>
          </a:xfrm>
          <a:prstGeom prst="rect">
            <a:avLst/>
          </a:prstGeom>
          <a:ln w="12700">
            <a:miter lim="400000"/>
          </a:ln>
        </p:spPr>
      </p:pic>
      <p:sp>
        <p:nvSpPr>
          <p:cNvPr id="188" name="모듈을 가져오기 위해서 import 사용"/>
          <p:cNvSpPr txBox="1"/>
          <p:nvPr/>
        </p:nvSpPr>
        <p:spPr>
          <a:xfrm>
            <a:off x="553021" y="5256529"/>
            <a:ext cx="3546656" cy="3868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marL="180473" indent="-180473">
              <a:buSzPct val="100000"/>
              <a:buChar char="-"/>
            </a:lvl1pPr>
          </a:lstStyle>
          <a:p>
            <a:pPr/>
            <a:r>
              <a:t>모듈을 가져오기 위해서 import 사용</a:t>
            </a:r>
          </a:p>
        </p:txBody>
      </p:sp>
      <p:sp>
        <p:nvSpPr>
          <p:cNvPr id="189" name="* 모듈 : 각종 변수, 함수, 클래스를 담고있는 파일"/>
          <p:cNvSpPr txBox="1"/>
          <p:nvPr/>
        </p:nvSpPr>
        <p:spPr>
          <a:xfrm>
            <a:off x="578421" y="5858837"/>
            <a:ext cx="3485064" cy="3197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/>
            </a:lvl1pPr>
          </a:lstStyle>
          <a:p>
            <a:pPr/>
            <a:r>
              <a:t>* 모듈 : 각종 변수, 함수, 클래스를 담고있는 파일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Прямоугольник 10"/>
          <p:cNvSpPr txBox="1"/>
          <p:nvPr>
            <p:ph type="sldNum" sz="quarter" idx="2"/>
          </p:nvPr>
        </p:nvSpPr>
        <p:spPr>
          <a:xfrm>
            <a:off x="11323950" y="1180286"/>
            <a:ext cx="231278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b="1">
                <a:latin typeface="Lato"/>
                <a:ea typeface="Lato"/>
                <a:cs typeface="Lato"/>
                <a:sym typeface="Lato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192" name="Заголовок 1"/>
          <p:cNvSpPr txBox="1"/>
          <p:nvPr/>
        </p:nvSpPr>
        <p:spPr>
          <a:xfrm>
            <a:off x="2261936" y="546284"/>
            <a:ext cx="7928810" cy="8163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algn="ctr">
              <a:lnSpc>
                <a:spcPct val="90000"/>
              </a:lnSpc>
              <a:defRPr b="1" spc="100" sz="4000">
                <a:solidFill>
                  <a:srgbClr val="3B3838"/>
                </a:solidFill>
                <a:latin typeface="Nixie"/>
                <a:ea typeface="Nixie"/>
                <a:cs typeface="Nixie"/>
                <a:sym typeface="Nixie"/>
              </a:defRPr>
            </a:lvl1pPr>
          </a:lstStyle>
          <a:p>
            <a:pPr/>
            <a:r>
              <a:t>DETAIL</a:t>
            </a:r>
          </a:p>
        </p:txBody>
      </p:sp>
      <p:sp>
        <p:nvSpPr>
          <p:cNvPr id="193" name="Подзаголовок 2"/>
          <p:cNvSpPr txBox="1"/>
          <p:nvPr/>
        </p:nvSpPr>
        <p:spPr>
          <a:xfrm>
            <a:off x="4248591" y="239256"/>
            <a:ext cx="3955499" cy="3751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 algn="ctr">
              <a:lnSpc>
                <a:spcPts val="1800"/>
              </a:lnSpc>
              <a:spcBef>
                <a:spcPts val="1200"/>
              </a:spcBef>
              <a:defRPr i="1" sz="1200">
                <a:solidFill>
                  <a:srgbClr val="BFBFBF"/>
                </a:solidFill>
                <a:latin typeface="나눔바른펜"/>
                <a:ea typeface="나눔바른펜"/>
                <a:cs typeface="나눔바른펜"/>
                <a:sym typeface="나눔바른펜"/>
              </a:defRPr>
            </a:pPr>
            <a:r>
              <a:t>#</a:t>
            </a:r>
            <a:r>
              <a:rPr sz="2000"/>
              <a:t> </a:t>
            </a:r>
            <a:r>
              <a:rPr sz="1600"/>
              <a:t>배열 list</a:t>
            </a:r>
          </a:p>
        </p:txBody>
      </p:sp>
      <p:pic>
        <p:nvPicPr>
          <p:cNvPr id="194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7050" y="1689100"/>
            <a:ext cx="5521183" cy="2016228"/>
          </a:xfrm>
          <a:prstGeom prst="rect">
            <a:avLst/>
          </a:prstGeom>
          <a:ln w="12700">
            <a:miter lim="400000"/>
          </a:ln>
        </p:spPr>
      </p:pic>
      <p:pic>
        <p:nvPicPr>
          <p:cNvPr id="195" name="이미지" descr="이미지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27050" y="3810000"/>
            <a:ext cx="5521183" cy="2556942"/>
          </a:xfrm>
          <a:prstGeom prst="rect">
            <a:avLst/>
          </a:prstGeom>
          <a:ln w="12700">
            <a:miter lim="400000"/>
          </a:ln>
        </p:spPr>
      </p:pic>
      <p:pic>
        <p:nvPicPr>
          <p:cNvPr id="196" name="이미지" descr="이미지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203415" y="2393950"/>
            <a:ext cx="5077793" cy="303672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Прямоугольник 10"/>
          <p:cNvSpPr txBox="1"/>
          <p:nvPr>
            <p:ph type="sldNum" sz="quarter" idx="2"/>
          </p:nvPr>
        </p:nvSpPr>
        <p:spPr>
          <a:xfrm>
            <a:off x="11323950" y="1180286"/>
            <a:ext cx="231278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b="1">
                <a:latin typeface="Lato"/>
                <a:ea typeface="Lato"/>
                <a:cs typeface="Lato"/>
                <a:sym typeface="Lato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199" name="Заголовок 1"/>
          <p:cNvSpPr txBox="1"/>
          <p:nvPr/>
        </p:nvSpPr>
        <p:spPr>
          <a:xfrm>
            <a:off x="2261936" y="546284"/>
            <a:ext cx="7928810" cy="8163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algn="ctr">
              <a:lnSpc>
                <a:spcPct val="90000"/>
              </a:lnSpc>
              <a:defRPr b="1" spc="100" sz="4000">
                <a:solidFill>
                  <a:srgbClr val="3B3838"/>
                </a:solidFill>
                <a:latin typeface="Nixie"/>
                <a:ea typeface="Nixie"/>
                <a:cs typeface="Nixie"/>
                <a:sym typeface="Nixie"/>
              </a:defRPr>
            </a:lvl1pPr>
          </a:lstStyle>
          <a:p>
            <a:pPr/>
            <a:r>
              <a:t>DETAIL</a:t>
            </a:r>
          </a:p>
        </p:txBody>
      </p:sp>
      <p:sp>
        <p:nvSpPr>
          <p:cNvPr id="200" name="Подзаголовок 2"/>
          <p:cNvSpPr txBox="1"/>
          <p:nvPr/>
        </p:nvSpPr>
        <p:spPr>
          <a:xfrm>
            <a:off x="4248591" y="239256"/>
            <a:ext cx="3955499" cy="3751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 algn="ctr">
              <a:lnSpc>
                <a:spcPts val="1800"/>
              </a:lnSpc>
              <a:spcBef>
                <a:spcPts val="1200"/>
              </a:spcBef>
              <a:defRPr i="1" sz="1200">
                <a:solidFill>
                  <a:srgbClr val="BFBFBF"/>
                </a:solidFill>
                <a:latin typeface="나눔바른펜"/>
                <a:ea typeface="나눔바른펜"/>
                <a:cs typeface="나눔바른펜"/>
                <a:sym typeface="나눔바른펜"/>
              </a:defRPr>
            </a:pPr>
            <a:r>
              <a:t>#</a:t>
            </a:r>
            <a:r>
              <a:rPr sz="2000"/>
              <a:t> </a:t>
            </a:r>
            <a:r>
              <a:rPr sz="1600"/>
              <a:t>list, for, while, if</a:t>
            </a:r>
          </a:p>
        </p:txBody>
      </p:sp>
      <p:pic>
        <p:nvPicPr>
          <p:cNvPr id="201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152219" y="1701800"/>
            <a:ext cx="4467850" cy="4749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02" name="이미지" descr="이미지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06450" y="2125674"/>
            <a:ext cx="4872348" cy="390205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Office 테마">
  <a:themeElements>
    <a:clrScheme name="Office 테마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테마">
      <a:majorFont>
        <a:latin typeface="맑은 고딕"/>
        <a:ea typeface="맑은 고딕"/>
        <a:cs typeface="맑은 고딕"/>
      </a:majorFont>
      <a:minorFont>
        <a:latin typeface="Helvetica"/>
        <a:ea typeface="Helvetica"/>
        <a:cs typeface="Helvetica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맑은 고딕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맑은 고딕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Office 테마">
  <a:themeElements>
    <a:clrScheme name="Office 테마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테마">
      <a:majorFont>
        <a:latin typeface="맑은 고딕"/>
        <a:ea typeface="맑은 고딕"/>
        <a:cs typeface="맑은 고딕"/>
      </a:majorFont>
      <a:minorFont>
        <a:latin typeface="Helvetica"/>
        <a:ea typeface="Helvetica"/>
        <a:cs typeface="Helvetica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맑은 고딕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맑은 고딕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